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  <p:sldId id="265" r:id="rId11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6260"/>
    <a:srgbClr val="2466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6"/>
    <p:restoredTop sz="94754"/>
  </p:normalViewPr>
  <p:slideViewPr>
    <p:cSldViewPr snapToGrid="0">
      <p:cViewPr>
        <p:scale>
          <a:sx n="83" d="100"/>
          <a:sy n="83" d="100"/>
        </p:scale>
        <p:origin x="2000" y="1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DDCE-A49D-4B4A-8337-E06C587CE14E}" type="datetimeFigureOut">
              <a:rPr lang="it-IT" smtClean="0"/>
              <a:t>01/12/25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E8DA5-1D5B-F546-B4B1-829F19BAE3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9347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DDCE-A49D-4B4A-8337-E06C587CE14E}" type="datetimeFigureOut">
              <a:rPr lang="it-IT" smtClean="0"/>
              <a:t>01/12/25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E8DA5-1D5B-F546-B4B1-829F19BAE3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37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DDCE-A49D-4B4A-8337-E06C587CE14E}" type="datetimeFigureOut">
              <a:rPr lang="it-IT" smtClean="0"/>
              <a:t>01/12/25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E8DA5-1D5B-F546-B4B1-829F19BAE3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9114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DDCE-A49D-4B4A-8337-E06C587CE14E}" type="datetimeFigureOut">
              <a:rPr lang="it-IT" smtClean="0"/>
              <a:t>01/12/25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E8DA5-1D5B-F546-B4B1-829F19BAE3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3190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DDCE-A49D-4B4A-8337-E06C587CE14E}" type="datetimeFigureOut">
              <a:rPr lang="it-IT" smtClean="0"/>
              <a:t>01/12/25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E8DA5-1D5B-F546-B4B1-829F19BAE3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640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DDCE-A49D-4B4A-8337-E06C587CE14E}" type="datetimeFigureOut">
              <a:rPr lang="it-IT" smtClean="0"/>
              <a:t>01/12/25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E8DA5-1D5B-F546-B4B1-829F19BAE3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4116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DDCE-A49D-4B4A-8337-E06C587CE14E}" type="datetimeFigureOut">
              <a:rPr lang="it-IT" smtClean="0"/>
              <a:t>01/12/25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E8DA5-1D5B-F546-B4B1-829F19BAE3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1096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DDCE-A49D-4B4A-8337-E06C587CE14E}" type="datetimeFigureOut">
              <a:rPr lang="it-IT" smtClean="0"/>
              <a:t>01/12/25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E8DA5-1D5B-F546-B4B1-829F19BAE3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6907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DDCE-A49D-4B4A-8337-E06C587CE14E}" type="datetimeFigureOut">
              <a:rPr lang="it-IT" smtClean="0"/>
              <a:t>01/12/25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E8DA5-1D5B-F546-B4B1-829F19BAE3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1308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DDCE-A49D-4B4A-8337-E06C587CE14E}" type="datetimeFigureOut">
              <a:rPr lang="it-IT" smtClean="0"/>
              <a:t>01/12/25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E8DA5-1D5B-F546-B4B1-829F19BAE3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8775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DDCE-A49D-4B4A-8337-E06C587CE14E}" type="datetimeFigureOut">
              <a:rPr lang="it-IT" smtClean="0"/>
              <a:t>01/12/25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E8DA5-1D5B-F546-B4B1-829F19BAE3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7983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5DDCE-A49D-4B4A-8337-E06C587CE14E}" type="datetimeFigureOut">
              <a:rPr lang="it-IT" smtClean="0"/>
              <a:t>01/12/25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E8DA5-1D5B-F546-B4B1-829F19BAE3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6420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88DE0C26-80FC-1F33-11A9-17AD1B244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7" y="0"/>
            <a:ext cx="10682946" cy="7558088"/>
          </a:xfrm>
          <a:prstGeom prst="rect">
            <a:avLst/>
          </a:prstGeom>
        </p:spPr>
      </p:pic>
      <p:sp>
        <p:nvSpPr>
          <p:cNvPr id="7" name="Titolo 6">
            <a:extLst>
              <a:ext uri="{FF2B5EF4-FFF2-40B4-BE49-F238E27FC236}">
                <a16:creationId xmlns:a16="http://schemas.microsoft.com/office/drawing/2014/main" id="{D851D4D7-A351-0B75-C135-CCAA7786C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60" y="2675058"/>
            <a:ext cx="9221689" cy="1461188"/>
          </a:xfrm>
        </p:spPr>
        <p:txBody>
          <a:bodyPr>
            <a:normAutofit/>
          </a:bodyPr>
          <a:lstStyle/>
          <a:p>
            <a:pPr algn="ctr"/>
            <a:r>
              <a:rPr lang="it-IT" sz="1700" dirty="0">
                <a:solidFill>
                  <a:srgbClr val="626260"/>
                </a:solidFill>
                <a:latin typeface="Titillium Web" pitchFamily="2" charset="77"/>
              </a:rPr>
              <a:t>Missione 2-C3 Investimento 1.1</a:t>
            </a:r>
            <a:br>
              <a:rPr lang="it-IT" sz="1700" dirty="0">
                <a:solidFill>
                  <a:srgbClr val="626260"/>
                </a:solidFill>
                <a:latin typeface="Titillium Web" pitchFamily="2" charset="77"/>
              </a:rPr>
            </a:br>
            <a:r>
              <a:rPr lang="it-IT" sz="1700" b="1" dirty="0">
                <a:solidFill>
                  <a:srgbClr val="626260"/>
                </a:solidFill>
                <a:latin typeface="Titillium Web" pitchFamily="2" charset="77"/>
              </a:rPr>
              <a:t>COSTRUZIONE DI NUOVE SCUOLE MEDIANTE SOSTITUZIONE DI EDIFICI</a:t>
            </a:r>
          </a:p>
        </p:txBody>
      </p:sp>
      <p:sp>
        <p:nvSpPr>
          <p:cNvPr id="9" name="Titolo 6">
            <a:extLst>
              <a:ext uri="{FF2B5EF4-FFF2-40B4-BE49-F238E27FC236}">
                <a16:creationId xmlns:a16="http://schemas.microsoft.com/office/drawing/2014/main" id="{4D71BF3A-587F-6213-510F-4F98F6FE8927}"/>
              </a:ext>
            </a:extLst>
          </p:cNvPr>
          <p:cNvSpPr txBox="1">
            <a:spLocks/>
          </p:cNvSpPr>
          <p:nvPr/>
        </p:nvSpPr>
        <p:spPr>
          <a:xfrm>
            <a:off x="735061" y="3906185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800" b="1" dirty="0">
                <a:solidFill>
                  <a:srgbClr val="2466AB"/>
                </a:solidFill>
                <a:latin typeface="Titillium Web" pitchFamily="2" charset="77"/>
              </a:rPr>
              <a:t>Titolo intervento - Titolo intervento - Titolo intervento  </a:t>
            </a:r>
          </a:p>
          <a:p>
            <a:pPr algn="ctr"/>
            <a:r>
              <a:rPr lang="it-IT" sz="2800" b="1" dirty="0">
                <a:solidFill>
                  <a:srgbClr val="2466AB"/>
                </a:solidFill>
                <a:latin typeface="Titillium Web" pitchFamily="2" charset="77"/>
              </a:rPr>
              <a:t>Titolo intervento - Titolo intervento</a:t>
            </a:r>
          </a:p>
          <a:p>
            <a:pPr algn="ctr"/>
            <a:endParaRPr lang="it-IT" sz="1700" dirty="0">
              <a:latin typeface=""/>
            </a:endParaRPr>
          </a:p>
          <a:p>
            <a:pPr algn="ctr"/>
            <a:r>
              <a:rPr lang="it-IT" sz="1700" dirty="0">
                <a:solidFill>
                  <a:srgbClr val="626260"/>
                </a:solidFill>
                <a:latin typeface="Titillium Web" pitchFamily="2" charset="77"/>
              </a:rPr>
              <a:t>CODICE CUP: X00X00000000000  |  IMPORTO FINANZIAMENTO: € 0.000.000</a:t>
            </a:r>
          </a:p>
        </p:txBody>
      </p:sp>
    </p:spTree>
    <p:extLst>
      <p:ext uri="{BB962C8B-B14F-4D97-AF65-F5344CB8AC3E}">
        <p14:creationId xmlns:p14="http://schemas.microsoft.com/office/powerpoint/2010/main" val="3586937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F98D77BF-E2E1-C0DF-5FA5-DD8520D103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7" y="0"/>
            <a:ext cx="10682946" cy="7558088"/>
          </a:xfrm>
          <a:prstGeom prst="rect">
            <a:avLst/>
          </a:prstGeom>
        </p:spPr>
      </p:pic>
      <p:sp>
        <p:nvSpPr>
          <p:cNvPr id="7" name="Titolo 6">
            <a:extLst>
              <a:ext uri="{FF2B5EF4-FFF2-40B4-BE49-F238E27FC236}">
                <a16:creationId xmlns:a16="http://schemas.microsoft.com/office/drawing/2014/main" id="{D851D4D7-A351-0B75-C135-CCAA7786C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60" y="2675058"/>
            <a:ext cx="9221689" cy="1461188"/>
          </a:xfrm>
        </p:spPr>
        <p:txBody>
          <a:bodyPr>
            <a:normAutofit/>
          </a:bodyPr>
          <a:lstStyle/>
          <a:p>
            <a:pPr algn="ctr"/>
            <a:r>
              <a:rPr lang="it-IT" sz="1700" dirty="0">
                <a:solidFill>
                  <a:srgbClr val="626260"/>
                </a:solidFill>
                <a:latin typeface="Titillium Web" pitchFamily="2" charset="77"/>
              </a:rPr>
              <a:t>Missione 4-C1 Investimento 2.1</a:t>
            </a:r>
            <a:br>
              <a:rPr lang="it-IT" sz="1700" dirty="0">
                <a:solidFill>
                  <a:srgbClr val="626260"/>
                </a:solidFill>
                <a:latin typeface="Titillium Web" pitchFamily="2" charset="77"/>
              </a:rPr>
            </a:br>
            <a:r>
              <a:rPr lang="it-IT" sz="1700" b="1" dirty="0">
                <a:solidFill>
                  <a:srgbClr val="626260"/>
                </a:solidFill>
                <a:latin typeface="Titillium Web" pitchFamily="2" charset="77"/>
              </a:rPr>
              <a:t>SVILUPPO DEL SISTEMA DI FORMAZIONE PROFESSIONALE TERZIARIA (ITS)</a:t>
            </a:r>
          </a:p>
        </p:txBody>
      </p:sp>
      <p:sp>
        <p:nvSpPr>
          <p:cNvPr id="2" name="Titolo 6">
            <a:extLst>
              <a:ext uri="{FF2B5EF4-FFF2-40B4-BE49-F238E27FC236}">
                <a16:creationId xmlns:a16="http://schemas.microsoft.com/office/drawing/2014/main" id="{2A155C49-EF4A-0B72-4222-1F3A08E90362}"/>
              </a:ext>
            </a:extLst>
          </p:cNvPr>
          <p:cNvSpPr txBox="1">
            <a:spLocks/>
          </p:cNvSpPr>
          <p:nvPr/>
        </p:nvSpPr>
        <p:spPr>
          <a:xfrm>
            <a:off x="735061" y="3906185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800" b="1" dirty="0">
                <a:solidFill>
                  <a:srgbClr val="2466AB"/>
                </a:solidFill>
                <a:latin typeface="Titillium Web" pitchFamily="2" charset="77"/>
              </a:rPr>
              <a:t>Titolo intervento - Titolo intervento - Titolo intervento  </a:t>
            </a:r>
          </a:p>
          <a:p>
            <a:pPr algn="ctr"/>
            <a:r>
              <a:rPr lang="it-IT" sz="2800" b="1" dirty="0">
                <a:solidFill>
                  <a:srgbClr val="2466AB"/>
                </a:solidFill>
                <a:latin typeface="Titillium Web" pitchFamily="2" charset="77"/>
              </a:rPr>
              <a:t>Titolo intervento - Titolo intervento</a:t>
            </a:r>
          </a:p>
          <a:p>
            <a:pPr algn="ctr"/>
            <a:endParaRPr lang="it-IT" sz="1700" dirty="0">
              <a:latin typeface=""/>
            </a:endParaRPr>
          </a:p>
          <a:p>
            <a:pPr algn="ctr"/>
            <a:r>
              <a:rPr lang="it-IT" sz="1700" dirty="0">
                <a:solidFill>
                  <a:srgbClr val="626260"/>
                </a:solidFill>
                <a:latin typeface="Titillium Web" pitchFamily="2" charset="77"/>
              </a:rPr>
              <a:t>CODICE CUP: X00X00000000000  |  IMPORTO FINANZIAMENTO: € 0.000.000</a:t>
            </a:r>
          </a:p>
        </p:txBody>
      </p:sp>
    </p:spTree>
    <p:extLst>
      <p:ext uri="{BB962C8B-B14F-4D97-AF65-F5344CB8AC3E}">
        <p14:creationId xmlns:p14="http://schemas.microsoft.com/office/powerpoint/2010/main" val="1382291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8807908-E70B-E825-07CC-EE01C6B4B1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7" y="0"/>
            <a:ext cx="10682946" cy="7558088"/>
          </a:xfrm>
          <a:prstGeom prst="rect">
            <a:avLst/>
          </a:prstGeom>
        </p:spPr>
      </p:pic>
      <p:sp>
        <p:nvSpPr>
          <p:cNvPr id="7" name="Titolo 6">
            <a:extLst>
              <a:ext uri="{FF2B5EF4-FFF2-40B4-BE49-F238E27FC236}">
                <a16:creationId xmlns:a16="http://schemas.microsoft.com/office/drawing/2014/main" id="{D851D4D7-A351-0B75-C135-CCAA7786C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60" y="2675058"/>
            <a:ext cx="9221689" cy="1461188"/>
          </a:xfrm>
        </p:spPr>
        <p:txBody>
          <a:bodyPr>
            <a:normAutofit/>
          </a:bodyPr>
          <a:lstStyle/>
          <a:p>
            <a:pPr algn="ctr"/>
            <a:r>
              <a:rPr lang="it-IT" sz="1700" dirty="0">
                <a:solidFill>
                  <a:srgbClr val="626260"/>
                </a:solidFill>
                <a:latin typeface="Titillium Web" pitchFamily="2" charset="77"/>
              </a:rPr>
              <a:t>Missione 4-C1 Investimento 1.1</a:t>
            </a:r>
            <a:br>
              <a:rPr lang="it-IT" sz="1700" dirty="0">
                <a:solidFill>
                  <a:srgbClr val="626260"/>
                </a:solidFill>
                <a:latin typeface="Titillium Web" pitchFamily="2" charset="77"/>
              </a:rPr>
            </a:br>
            <a:r>
              <a:rPr lang="it-IT" sz="1700" b="1" dirty="0">
                <a:solidFill>
                  <a:srgbClr val="626260"/>
                </a:solidFill>
                <a:latin typeface="Titillium Web" pitchFamily="2" charset="77"/>
              </a:rPr>
              <a:t>PIANO PER GLI ASILI NIDO E LE SCUOLE DELL’INFANZIA</a:t>
            </a:r>
          </a:p>
        </p:txBody>
      </p:sp>
      <p:sp>
        <p:nvSpPr>
          <p:cNvPr id="4" name="Titolo 6">
            <a:extLst>
              <a:ext uri="{FF2B5EF4-FFF2-40B4-BE49-F238E27FC236}">
                <a16:creationId xmlns:a16="http://schemas.microsoft.com/office/drawing/2014/main" id="{55B99696-1526-20AF-6574-991B78812F5F}"/>
              </a:ext>
            </a:extLst>
          </p:cNvPr>
          <p:cNvSpPr txBox="1">
            <a:spLocks/>
          </p:cNvSpPr>
          <p:nvPr/>
        </p:nvSpPr>
        <p:spPr>
          <a:xfrm>
            <a:off x="735061" y="3906185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800" b="1" dirty="0">
                <a:solidFill>
                  <a:srgbClr val="2466AB"/>
                </a:solidFill>
                <a:latin typeface="Titillium Web" pitchFamily="2" charset="77"/>
              </a:rPr>
              <a:t>Titolo intervento - Titolo intervento - Titolo intervento  </a:t>
            </a:r>
          </a:p>
          <a:p>
            <a:pPr algn="ctr"/>
            <a:r>
              <a:rPr lang="it-IT" sz="2800" b="1" dirty="0">
                <a:solidFill>
                  <a:srgbClr val="2466AB"/>
                </a:solidFill>
                <a:latin typeface="Titillium Web" pitchFamily="2" charset="77"/>
              </a:rPr>
              <a:t>Titolo intervento - Titolo intervento</a:t>
            </a:r>
          </a:p>
          <a:p>
            <a:pPr algn="ctr"/>
            <a:endParaRPr lang="it-IT" sz="1700" dirty="0">
              <a:latin typeface=""/>
            </a:endParaRPr>
          </a:p>
          <a:p>
            <a:pPr algn="ctr"/>
            <a:r>
              <a:rPr lang="it-IT" sz="1700" dirty="0">
                <a:solidFill>
                  <a:srgbClr val="626260"/>
                </a:solidFill>
                <a:latin typeface="Titillium Web" pitchFamily="2" charset="77"/>
              </a:rPr>
              <a:t>CODICE CUP: X00X00000000000  |  IMPORTO FINANZIAMENTO: € 0.000.000</a:t>
            </a:r>
          </a:p>
        </p:txBody>
      </p:sp>
    </p:spTree>
    <p:extLst>
      <p:ext uri="{BB962C8B-B14F-4D97-AF65-F5344CB8AC3E}">
        <p14:creationId xmlns:p14="http://schemas.microsoft.com/office/powerpoint/2010/main" val="2568269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92C38A82-1621-01BC-9FC3-84C142F715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7" y="0"/>
            <a:ext cx="10682946" cy="7558088"/>
          </a:xfrm>
          <a:prstGeom prst="rect">
            <a:avLst/>
          </a:prstGeom>
        </p:spPr>
      </p:pic>
      <p:sp>
        <p:nvSpPr>
          <p:cNvPr id="7" name="Titolo 6">
            <a:extLst>
              <a:ext uri="{FF2B5EF4-FFF2-40B4-BE49-F238E27FC236}">
                <a16:creationId xmlns:a16="http://schemas.microsoft.com/office/drawing/2014/main" id="{D851D4D7-A351-0B75-C135-CCAA7786C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60" y="2675058"/>
            <a:ext cx="9221689" cy="1461188"/>
          </a:xfrm>
        </p:spPr>
        <p:txBody>
          <a:bodyPr>
            <a:normAutofit/>
          </a:bodyPr>
          <a:lstStyle/>
          <a:p>
            <a:pPr algn="ctr"/>
            <a:r>
              <a:rPr lang="it-IT" sz="1700" dirty="0">
                <a:solidFill>
                  <a:srgbClr val="626260"/>
                </a:solidFill>
                <a:latin typeface="Titillium Web" pitchFamily="2" charset="77"/>
              </a:rPr>
              <a:t>Missione 4-C1 Investimento 1.2</a:t>
            </a:r>
            <a:br>
              <a:rPr lang="it-IT" sz="1700" dirty="0">
                <a:solidFill>
                  <a:srgbClr val="626260"/>
                </a:solidFill>
                <a:latin typeface="Titillium Web" pitchFamily="2" charset="77"/>
              </a:rPr>
            </a:br>
            <a:r>
              <a:rPr lang="it-IT" sz="1700" b="1" dirty="0">
                <a:solidFill>
                  <a:srgbClr val="626260"/>
                </a:solidFill>
                <a:latin typeface="Titillium Web" pitchFamily="2" charset="77"/>
              </a:rPr>
              <a:t>PIANO DI ESTENSIONE DEL TEMPO PIENO E MENSE</a:t>
            </a:r>
          </a:p>
        </p:txBody>
      </p:sp>
      <p:sp>
        <p:nvSpPr>
          <p:cNvPr id="2" name="Titolo 6">
            <a:extLst>
              <a:ext uri="{FF2B5EF4-FFF2-40B4-BE49-F238E27FC236}">
                <a16:creationId xmlns:a16="http://schemas.microsoft.com/office/drawing/2014/main" id="{E3443277-2F33-6404-DAD4-5F16FB4946F7}"/>
              </a:ext>
            </a:extLst>
          </p:cNvPr>
          <p:cNvSpPr txBox="1">
            <a:spLocks/>
          </p:cNvSpPr>
          <p:nvPr/>
        </p:nvSpPr>
        <p:spPr>
          <a:xfrm>
            <a:off x="735061" y="3906185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800" b="1" dirty="0">
                <a:solidFill>
                  <a:srgbClr val="2466AB"/>
                </a:solidFill>
                <a:latin typeface="Titillium Web" pitchFamily="2" charset="77"/>
              </a:rPr>
              <a:t>Titolo intervento - Titolo intervento - Titolo intervento  </a:t>
            </a:r>
          </a:p>
          <a:p>
            <a:pPr algn="ctr"/>
            <a:r>
              <a:rPr lang="it-IT" sz="2800" b="1" dirty="0">
                <a:solidFill>
                  <a:srgbClr val="2466AB"/>
                </a:solidFill>
                <a:latin typeface="Titillium Web" pitchFamily="2" charset="77"/>
              </a:rPr>
              <a:t>Titolo intervento - Titolo intervento</a:t>
            </a:r>
          </a:p>
          <a:p>
            <a:pPr algn="ctr"/>
            <a:endParaRPr lang="it-IT" sz="1700" dirty="0">
              <a:latin typeface=""/>
            </a:endParaRPr>
          </a:p>
          <a:p>
            <a:pPr algn="ctr"/>
            <a:r>
              <a:rPr lang="it-IT" sz="1700" dirty="0">
                <a:solidFill>
                  <a:srgbClr val="626260"/>
                </a:solidFill>
                <a:latin typeface="Titillium Web" pitchFamily="2" charset="77"/>
              </a:rPr>
              <a:t>CODICE CUP: X00X00000000000  |  IMPORTO FINANZIAMENTO: € 0.000.000</a:t>
            </a:r>
          </a:p>
        </p:txBody>
      </p:sp>
    </p:spTree>
    <p:extLst>
      <p:ext uri="{BB962C8B-B14F-4D97-AF65-F5344CB8AC3E}">
        <p14:creationId xmlns:p14="http://schemas.microsoft.com/office/powerpoint/2010/main" val="1663314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D919BA68-30BB-4B1B-DD87-5D0DC7A66A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7" y="0"/>
            <a:ext cx="10682946" cy="7558088"/>
          </a:xfrm>
          <a:prstGeom prst="rect">
            <a:avLst/>
          </a:prstGeom>
        </p:spPr>
      </p:pic>
      <p:sp>
        <p:nvSpPr>
          <p:cNvPr id="7" name="Titolo 6">
            <a:extLst>
              <a:ext uri="{FF2B5EF4-FFF2-40B4-BE49-F238E27FC236}">
                <a16:creationId xmlns:a16="http://schemas.microsoft.com/office/drawing/2014/main" id="{D851D4D7-A351-0B75-C135-CCAA7786C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60" y="2675058"/>
            <a:ext cx="9221689" cy="1461188"/>
          </a:xfrm>
        </p:spPr>
        <p:txBody>
          <a:bodyPr>
            <a:normAutofit/>
          </a:bodyPr>
          <a:lstStyle/>
          <a:p>
            <a:pPr algn="ctr"/>
            <a:r>
              <a:rPr lang="it-IT" sz="1700" dirty="0">
                <a:solidFill>
                  <a:srgbClr val="626260"/>
                </a:solidFill>
                <a:latin typeface="Titillium Web" pitchFamily="2" charset="77"/>
              </a:rPr>
              <a:t>Missione 4-C1 Investimento 1.3</a:t>
            </a:r>
            <a:br>
              <a:rPr lang="it-IT" sz="1700" dirty="0">
                <a:solidFill>
                  <a:srgbClr val="626260"/>
                </a:solidFill>
                <a:latin typeface="Titillium Web" pitchFamily="2" charset="77"/>
              </a:rPr>
            </a:br>
            <a:r>
              <a:rPr lang="it-IT" sz="1700" b="1" dirty="0">
                <a:solidFill>
                  <a:srgbClr val="626260"/>
                </a:solidFill>
                <a:latin typeface="Titillium Web" pitchFamily="2" charset="77"/>
              </a:rPr>
              <a:t>PIANO PER LE INFRASTRUTTURE PER LO SPORT NELLE SCUOLE</a:t>
            </a:r>
          </a:p>
        </p:txBody>
      </p:sp>
      <p:sp>
        <p:nvSpPr>
          <p:cNvPr id="2" name="Titolo 6">
            <a:extLst>
              <a:ext uri="{FF2B5EF4-FFF2-40B4-BE49-F238E27FC236}">
                <a16:creationId xmlns:a16="http://schemas.microsoft.com/office/drawing/2014/main" id="{F17B57D8-A8FD-BB78-6538-4A655BD52485}"/>
              </a:ext>
            </a:extLst>
          </p:cNvPr>
          <p:cNvSpPr txBox="1">
            <a:spLocks/>
          </p:cNvSpPr>
          <p:nvPr/>
        </p:nvSpPr>
        <p:spPr>
          <a:xfrm>
            <a:off x="735061" y="3906185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800" b="1" dirty="0">
                <a:solidFill>
                  <a:srgbClr val="2466AB"/>
                </a:solidFill>
                <a:latin typeface="Titillium Web" pitchFamily="2" charset="77"/>
              </a:rPr>
              <a:t>Titolo intervento - Titolo intervento - Titolo intervento  </a:t>
            </a:r>
          </a:p>
          <a:p>
            <a:pPr algn="ctr"/>
            <a:r>
              <a:rPr lang="it-IT" sz="2800" b="1" dirty="0">
                <a:solidFill>
                  <a:srgbClr val="2466AB"/>
                </a:solidFill>
                <a:latin typeface="Titillium Web" pitchFamily="2" charset="77"/>
              </a:rPr>
              <a:t>Titolo intervento - Titolo intervento</a:t>
            </a:r>
          </a:p>
          <a:p>
            <a:pPr algn="ctr"/>
            <a:endParaRPr lang="it-IT" sz="1700" dirty="0">
              <a:latin typeface=""/>
            </a:endParaRPr>
          </a:p>
          <a:p>
            <a:pPr algn="ctr"/>
            <a:r>
              <a:rPr lang="it-IT" sz="1700" dirty="0">
                <a:solidFill>
                  <a:srgbClr val="626260"/>
                </a:solidFill>
                <a:latin typeface="Titillium Web" pitchFamily="2" charset="77"/>
              </a:rPr>
              <a:t>CODICE CUP: X00X00000000000  |  IMPORTO FINANZIAMENTO: € 0.000.000</a:t>
            </a:r>
          </a:p>
        </p:txBody>
      </p:sp>
    </p:spTree>
    <p:extLst>
      <p:ext uri="{BB962C8B-B14F-4D97-AF65-F5344CB8AC3E}">
        <p14:creationId xmlns:p14="http://schemas.microsoft.com/office/powerpoint/2010/main" val="3764928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65CBD54A-D853-6836-5520-BD700BCB27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7" y="0"/>
            <a:ext cx="10682946" cy="7558088"/>
          </a:xfrm>
          <a:prstGeom prst="rect">
            <a:avLst/>
          </a:prstGeom>
        </p:spPr>
      </p:pic>
      <p:sp>
        <p:nvSpPr>
          <p:cNvPr id="7" name="Titolo 6">
            <a:extLst>
              <a:ext uri="{FF2B5EF4-FFF2-40B4-BE49-F238E27FC236}">
                <a16:creationId xmlns:a16="http://schemas.microsoft.com/office/drawing/2014/main" id="{D851D4D7-A351-0B75-C135-CCAA7786C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60" y="2675058"/>
            <a:ext cx="9221689" cy="1461188"/>
          </a:xfrm>
        </p:spPr>
        <p:txBody>
          <a:bodyPr>
            <a:normAutofit/>
          </a:bodyPr>
          <a:lstStyle/>
          <a:p>
            <a:pPr algn="ctr"/>
            <a:r>
              <a:rPr lang="it-IT" sz="1700" dirty="0">
                <a:solidFill>
                  <a:srgbClr val="626260"/>
                </a:solidFill>
                <a:latin typeface="Titillium Web" pitchFamily="2" charset="77"/>
              </a:rPr>
              <a:t>Missione 4-C1 Investimento 3.2</a:t>
            </a:r>
            <a:br>
              <a:rPr lang="it-IT" sz="1700" dirty="0">
                <a:solidFill>
                  <a:srgbClr val="626260"/>
                </a:solidFill>
                <a:latin typeface="Titillium Web" pitchFamily="2" charset="77"/>
              </a:rPr>
            </a:br>
            <a:r>
              <a:rPr lang="it-IT" sz="1700" b="1" dirty="0">
                <a:solidFill>
                  <a:srgbClr val="626260"/>
                </a:solidFill>
                <a:latin typeface="Titillium Web" pitchFamily="2" charset="77"/>
              </a:rPr>
              <a:t>SCUOLA 4.0: SCUOLE INNOVATIVE, CABLAGGIO, </a:t>
            </a:r>
            <a:br>
              <a:rPr lang="it-IT" sz="1700" b="1" dirty="0">
                <a:solidFill>
                  <a:srgbClr val="626260"/>
                </a:solidFill>
                <a:latin typeface="Titillium Web" pitchFamily="2" charset="77"/>
              </a:rPr>
            </a:br>
            <a:r>
              <a:rPr lang="it-IT" sz="1700" b="1" dirty="0">
                <a:solidFill>
                  <a:srgbClr val="626260"/>
                </a:solidFill>
                <a:latin typeface="Titillium Web" pitchFamily="2" charset="77"/>
              </a:rPr>
              <a:t>NUOVI AMBIENTI DI APPRENDIMENTO E LABORATORI</a:t>
            </a:r>
          </a:p>
        </p:txBody>
      </p:sp>
      <p:sp>
        <p:nvSpPr>
          <p:cNvPr id="2" name="Titolo 6">
            <a:extLst>
              <a:ext uri="{FF2B5EF4-FFF2-40B4-BE49-F238E27FC236}">
                <a16:creationId xmlns:a16="http://schemas.microsoft.com/office/drawing/2014/main" id="{0C17AE2C-2F81-12DE-A455-E8EAF4A34341}"/>
              </a:ext>
            </a:extLst>
          </p:cNvPr>
          <p:cNvSpPr txBox="1">
            <a:spLocks/>
          </p:cNvSpPr>
          <p:nvPr/>
        </p:nvSpPr>
        <p:spPr>
          <a:xfrm>
            <a:off x="735061" y="3906185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800" b="1" dirty="0">
                <a:solidFill>
                  <a:srgbClr val="2466AB"/>
                </a:solidFill>
                <a:latin typeface="Titillium Web" pitchFamily="2" charset="77"/>
              </a:rPr>
              <a:t>Titolo intervento - Titolo intervento - Titolo intervento  </a:t>
            </a:r>
          </a:p>
          <a:p>
            <a:pPr algn="ctr"/>
            <a:r>
              <a:rPr lang="it-IT" sz="2800" b="1" dirty="0">
                <a:solidFill>
                  <a:srgbClr val="2466AB"/>
                </a:solidFill>
                <a:latin typeface="Titillium Web" pitchFamily="2" charset="77"/>
              </a:rPr>
              <a:t>Titolo intervento - Titolo intervento</a:t>
            </a:r>
          </a:p>
          <a:p>
            <a:pPr algn="ctr"/>
            <a:endParaRPr lang="it-IT" sz="1700" dirty="0">
              <a:latin typeface=""/>
            </a:endParaRPr>
          </a:p>
          <a:p>
            <a:pPr algn="ctr"/>
            <a:r>
              <a:rPr lang="it-IT" sz="1700" dirty="0">
                <a:solidFill>
                  <a:srgbClr val="626260"/>
                </a:solidFill>
                <a:latin typeface="Titillium Web" pitchFamily="2" charset="77"/>
              </a:rPr>
              <a:t>CODICE CUP: X00X00000000000  |  IMPORTO FINANZIAMENTO: € 0.000.000</a:t>
            </a:r>
          </a:p>
        </p:txBody>
      </p:sp>
    </p:spTree>
    <p:extLst>
      <p:ext uri="{BB962C8B-B14F-4D97-AF65-F5344CB8AC3E}">
        <p14:creationId xmlns:p14="http://schemas.microsoft.com/office/powerpoint/2010/main" val="1291900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EE1D4633-4F28-A871-3193-9E79AEC65F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7" y="0"/>
            <a:ext cx="10682946" cy="7558088"/>
          </a:xfrm>
          <a:prstGeom prst="rect">
            <a:avLst/>
          </a:prstGeom>
        </p:spPr>
      </p:pic>
      <p:sp>
        <p:nvSpPr>
          <p:cNvPr id="7" name="Titolo 6">
            <a:extLst>
              <a:ext uri="{FF2B5EF4-FFF2-40B4-BE49-F238E27FC236}">
                <a16:creationId xmlns:a16="http://schemas.microsoft.com/office/drawing/2014/main" id="{D851D4D7-A351-0B75-C135-CCAA7786C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60" y="2675058"/>
            <a:ext cx="9221689" cy="1461188"/>
          </a:xfrm>
        </p:spPr>
        <p:txBody>
          <a:bodyPr>
            <a:normAutofit/>
          </a:bodyPr>
          <a:lstStyle/>
          <a:p>
            <a:pPr algn="ctr"/>
            <a:r>
              <a:rPr lang="it-IT" sz="1700" dirty="0">
                <a:solidFill>
                  <a:srgbClr val="626260"/>
                </a:solidFill>
                <a:latin typeface="Titillium Web" pitchFamily="2" charset="77"/>
              </a:rPr>
              <a:t>Missione 4-C1 Investimento 3.3</a:t>
            </a:r>
            <a:br>
              <a:rPr lang="it-IT" sz="1700" dirty="0">
                <a:solidFill>
                  <a:srgbClr val="626260"/>
                </a:solidFill>
                <a:latin typeface="Titillium Web" pitchFamily="2" charset="77"/>
              </a:rPr>
            </a:br>
            <a:r>
              <a:rPr lang="it-IT" sz="1700" b="1" dirty="0">
                <a:solidFill>
                  <a:srgbClr val="626260"/>
                </a:solidFill>
                <a:latin typeface="Titillium Web" pitchFamily="2" charset="77"/>
              </a:rPr>
              <a:t>PIANO DI MESSA IN SICUREZZA E RIQUALIFICAZIONE DELLE SCUOLE</a:t>
            </a:r>
          </a:p>
        </p:txBody>
      </p:sp>
      <p:sp>
        <p:nvSpPr>
          <p:cNvPr id="2" name="Titolo 6">
            <a:extLst>
              <a:ext uri="{FF2B5EF4-FFF2-40B4-BE49-F238E27FC236}">
                <a16:creationId xmlns:a16="http://schemas.microsoft.com/office/drawing/2014/main" id="{ED75F90D-BCDF-DFA0-A8A5-D0DCE7FB2821}"/>
              </a:ext>
            </a:extLst>
          </p:cNvPr>
          <p:cNvSpPr txBox="1">
            <a:spLocks/>
          </p:cNvSpPr>
          <p:nvPr/>
        </p:nvSpPr>
        <p:spPr>
          <a:xfrm>
            <a:off x="735061" y="3906185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800" b="1" dirty="0">
                <a:solidFill>
                  <a:srgbClr val="2466AB"/>
                </a:solidFill>
                <a:latin typeface="Titillium Web" pitchFamily="2" charset="77"/>
              </a:rPr>
              <a:t>Titolo intervento - Titolo intervento - Titolo intervento  </a:t>
            </a:r>
          </a:p>
          <a:p>
            <a:pPr algn="ctr"/>
            <a:r>
              <a:rPr lang="it-IT" sz="2800" b="1" dirty="0">
                <a:solidFill>
                  <a:srgbClr val="2466AB"/>
                </a:solidFill>
                <a:latin typeface="Titillium Web" pitchFamily="2" charset="77"/>
              </a:rPr>
              <a:t>Titolo intervento - Titolo intervento</a:t>
            </a:r>
          </a:p>
          <a:p>
            <a:pPr algn="ctr"/>
            <a:endParaRPr lang="it-IT" sz="1700" dirty="0">
              <a:latin typeface=""/>
            </a:endParaRPr>
          </a:p>
          <a:p>
            <a:pPr algn="ctr"/>
            <a:r>
              <a:rPr lang="it-IT" sz="1700" dirty="0">
                <a:solidFill>
                  <a:srgbClr val="626260"/>
                </a:solidFill>
                <a:latin typeface="Titillium Web" pitchFamily="2" charset="77"/>
              </a:rPr>
              <a:t>CODICE CUP: X00X00000000000  |  IMPORTO FINANZIAMENTO: € 0.000.000</a:t>
            </a:r>
          </a:p>
        </p:txBody>
      </p:sp>
    </p:spTree>
    <p:extLst>
      <p:ext uri="{BB962C8B-B14F-4D97-AF65-F5344CB8AC3E}">
        <p14:creationId xmlns:p14="http://schemas.microsoft.com/office/powerpoint/2010/main" val="807303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81733AD-E02B-0FA4-DD1C-CDB6F8FB27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7" y="0"/>
            <a:ext cx="10682946" cy="7558088"/>
          </a:xfrm>
          <a:prstGeom prst="rect">
            <a:avLst/>
          </a:prstGeom>
        </p:spPr>
      </p:pic>
      <p:sp>
        <p:nvSpPr>
          <p:cNvPr id="7" name="Titolo 6">
            <a:extLst>
              <a:ext uri="{FF2B5EF4-FFF2-40B4-BE49-F238E27FC236}">
                <a16:creationId xmlns:a16="http://schemas.microsoft.com/office/drawing/2014/main" id="{D851D4D7-A351-0B75-C135-CCAA7786C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60" y="2675058"/>
            <a:ext cx="9221689" cy="1461188"/>
          </a:xfrm>
        </p:spPr>
        <p:txBody>
          <a:bodyPr>
            <a:normAutofit/>
          </a:bodyPr>
          <a:lstStyle/>
          <a:p>
            <a:pPr algn="ctr"/>
            <a:r>
              <a:rPr lang="it-IT" sz="1700" dirty="0">
                <a:solidFill>
                  <a:srgbClr val="626260"/>
                </a:solidFill>
                <a:latin typeface="Titillium Web" pitchFamily="2" charset="77"/>
              </a:rPr>
              <a:t>Missione 4-C1 Investimento 1.5</a:t>
            </a:r>
            <a:br>
              <a:rPr lang="it-IT" sz="1700" dirty="0">
                <a:solidFill>
                  <a:srgbClr val="626260"/>
                </a:solidFill>
                <a:latin typeface="Titillium Web" pitchFamily="2" charset="77"/>
              </a:rPr>
            </a:br>
            <a:r>
              <a:rPr lang="it-IT" sz="1700" b="1" dirty="0">
                <a:solidFill>
                  <a:srgbClr val="626260"/>
                </a:solidFill>
                <a:latin typeface="Titillium Web" pitchFamily="2" charset="77"/>
              </a:rPr>
              <a:t>SVILUPPO DEL SISTEMA DI FORMAZIONE PROFESSIONALE TERZIARIA (ITS) </a:t>
            </a:r>
          </a:p>
        </p:txBody>
      </p:sp>
      <p:sp>
        <p:nvSpPr>
          <p:cNvPr id="2" name="Titolo 6">
            <a:extLst>
              <a:ext uri="{FF2B5EF4-FFF2-40B4-BE49-F238E27FC236}">
                <a16:creationId xmlns:a16="http://schemas.microsoft.com/office/drawing/2014/main" id="{B45DCF75-C266-CA0B-EB3B-374DEBF97A83}"/>
              </a:ext>
            </a:extLst>
          </p:cNvPr>
          <p:cNvSpPr txBox="1">
            <a:spLocks/>
          </p:cNvSpPr>
          <p:nvPr/>
        </p:nvSpPr>
        <p:spPr>
          <a:xfrm>
            <a:off x="735061" y="3906185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800" b="1" dirty="0">
                <a:solidFill>
                  <a:srgbClr val="2466AB"/>
                </a:solidFill>
                <a:latin typeface="Titillium Web" pitchFamily="2" charset="77"/>
              </a:rPr>
              <a:t>Titolo intervento - Titolo intervento - Titolo intervento  </a:t>
            </a:r>
          </a:p>
          <a:p>
            <a:pPr algn="ctr"/>
            <a:r>
              <a:rPr lang="it-IT" sz="2800" b="1" dirty="0">
                <a:solidFill>
                  <a:srgbClr val="2466AB"/>
                </a:solidFill>
                <a:latin typeface="Titillium Web" pitchFamily="2" charset="77"/>
              </a:rPr>
              <a:t>Titolo intervento - Titolo intervento</a:t>
            </a:r>
          </a:p>
          <a:p>
            <a:pPr algn="ctr"/>
            <a:endParaRPr lang="it-IT" sz="1700" dirty="0">
              <a:latin typeface=""/>
            </a:endParaRPr>
          </a:p>
          <a:p>
            <a:pPr algn="ctr"/>
            <a:r>
              <a:rPr lang="it-IT" sz="1700" dirty="0">
                <a:solidFill>
                  <a:srgbClr val="626260"/>
                </a:solidFill>
                <a:latin typeface="Titillium Web" pitchFamily="2" charset="77"/>
              </a:rPr>
              <a:t>CODICE CUP: X00X00000000000  |  IMPORTO FINANZIAMENTO: € 0.000.000</a:t>
            </a:r>
          </a:p>
        </p:txBody>
      </p:sp>
    </p:spTree>
    <p:extLst>
      <p:ext uri="{BB962C8B-B14F-4D97-AF65-F5344CB8AC3E}">
        <p14:creationId xmlns:p14="http://schemas.microsoft.com/office/powerpoint/2010/main" val="3469859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41BA4476-55F3-6335-0508-8320363B1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7" y="0"/>
            <a:ext cx="10682946" cy="7558088"/>
          </a:xfrm>
          <a:prstGeom prst="rect">
            <a:avLst/>
          </a:prstGeom>
        </p:spPr>
      </p:pic>
      <p:sp>
        <p:nvSpPr>
          <p:cNvPr id="7" name="Titolo 6">
            <a:extLst>
              <a:ext uri="{FF2B5EF4-FFF2-40B4-BE49-F238E27FC236}">
                <a16:creationId xmlns:a16="http://schemas.microsoft.com/office/drawing/2014/main" id="{D851D4D7-A351-0B75-C135-CCAA7786C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60" y="2675058"/>
            <a:ext cx="9221689" cy="1461188"/>
          </a:xfrm>
        </p:spPr>
        <p:txBody>
          <a:bodyPr>
            <a:normAutofit/>
          </a:bodyPr>
          <a:lstStyle/>
          <a:p>
            <a:pPr algn="ctr"/>
            <a:r>
              <a:rPr lang="it-IT" sz="1700" dirty="0">
                <a:solidFill>
                  <a:srgbClr val="626260"/>
                </a:solidFill>
                <a:latin typeface="Titillium Web" pitchFamily="2" charset="77"/>
              </a:rPr>
              <a:t>Missione 4-C1 Investimento 3.1</a:t>
            </a:r>
            <a:br>
              <a:rPr lang="it-IT" sz="1700" dirty="0">
                <a:solidFill>
                  <a:srgbClr val="626260"/>
                </a:solidFill>
                <a:latin typeface="Titillium Web" pitchFamily="2" charset="77"/>
              </a:rPr>
            </a:br>
            <a:r>
              <a:rPr lang="it-IT" sz="1700" b="1" dirty="0">
                <a:solidFill>
                  <a:srgbClr val="626260"/>
                </a:solidFill>
                <a:latin typeface="Titillium Web" pitchFamily="2" charset="77"/>
              </a:rPr>
              <a:t>SVILUPPO DEL SISTEMA DI FORMAZIONE PROFESSIONALE TERZIARIA (ITS) </a:t>
            </a:r>
          </a:p>
        </p:txBody>
      </p:sp>
      <p:sp>
        <p:nvSpPr>
          <p:cNvPr id="2" name="Titolo 6">
            <a:extLst>
              <a:ext uri="{FF2B5EF4-FFF2-40B4-BE49-F238E27FC236}">
                <a16:creationId xmlns:a16="http://schemas.microsoft.com/office/drawing/2014/main" id="{48E9BEE4-3AE0-5D83-9992-2A445C5734F2}"/>
              </a:ext>
            </a:extLst>
          </p:cNvPr>
          <p:cNvSpPr txBox="1">
            <a:spLocks/>
          </p:cNvSpPr>
          <p:nvPr/>
        </p:nvSpPr>
        <p:spPr>
          <a:xfrm>
            <a:off x="735061" y="3906185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800" b="1" dirty="0">
                <a:solidFill>
                  <a:srgbClr val="2466AB"/>
                </a:solidFill>
                <a:latin typeface="Titillium Web" pitchFamily="2" charset="77"/>
              </a:rPr>
              <a:t>Titolo intervento - Titolo intervento - Titolo intervento  </a:t>
            </a:r>
          </a:p>
          <a:p>
            <a:pPr algn="ctr"/>
            <a:r>
              <a:rPr lang="it-IT" sz="2800" b="1" dirty="0">
                <a:solidFill>
                  <a:srgbClr val="2466AB"/>
                </a:solidFill>
                <a:latin typeface="Titillium Web" pitchFamily="2" charset="77"/>
              </a:rPr>
              <a:t>Titolo intervento - Titolo intervento</a:t>
            </a:r>
          </a:p>
          <a:p>
            <a:pPr algn="ctr"/>
            <a:endParaRPr lang="it-IT" sz="1700" dirty="0">
              <a:latin typeface=""/>
            </a:endParaRPr>
          </a:p>
          <a:p>
            <a:pPr algn="ctr"/>
            <a:r>
              <a:rPr lang="it-IT" sz="1700" dirty="0">
                <a:solidFill>
                  <a:srgbClr val="626260"/>
                </a:solidFill>
                <a:latin typeface="Titillium Web" pitchFamily="2" charset="77"/>
              </a:rPr>
              <a:t>CODICE CUP: X00X00000000000  |  IMPORTO FINANZIAMENTO: € 0.000.000</a:t>
            </a:r>
          </a:p>
        </p:txBody>
      </p:sp>
    </p:spTree>
    <p:extLst>
      <p:ext uri="{BB962C8B-B14F-4D97-AF65-F5344CB8AC3E}">
        <p14:creationId xmlns:p14="http://schemas.microsoft.com/office/powerpoint/2010/main" val="1323535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58009D19-661E-48F7-00BF-3F1FF5EC90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7" y="0"/>
            <a:ext cx="10682946" cy="7558088"/>
          </a:xfrm>
          <a:prstGeom prst="rect">
            <a:avLst/>
          </a:prstGeom>
        </p:spPr>
      </p:pic>
      <p:sp>
        <p:nvSpPr>
          <p:cNvPr id="7" name="Titolo 6">
            <a:extLst>
              <a:ext uri="{FF2B5EF4-FFF2-40B4-BE49-F238E27FC236}">
                <a16:creationId xmlns:a16="http://schemas.microsoft.com/office/drawing/2014/main" id="{D851D4D7-A351-0B75-C135-CCAA7786C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60" y="2675058"/>
            <a:ext cx="9221689" cy="1461188"/>
          </a:xfrm>
        </p:spPr>
        <p:txBody>
          <a:bodyPr>
            <a:normAutofit/>
          </a:bodyPr>
          <a:lstStyle/>
          <a:p>
            <a:pPr algn="ctr"/>
            <a:r>
              <a:rPr lang="it-IT" sz="1700" dirty="0">
                <a:solidFill>
                  <a:srgbClr val="626260"/>
                </a:solidFill>
                <a:latin typeface="Titillium Web" pitchFamily="2" charset="77"/>
              </a:rPr>
              <a:t>Missione 4-C1 Investimento 1.4</a:t>
            </a:r>
            <a:br>
              <a:rPr lang="it-IT" sz="1700" dirty="0">
                <a:solidFill>
                  <a:srgbClr val="626260"/>
                </a:solidFill>
                <a:latin typeface="Titillium Web" pitchFamily="2" charset="77"/>
              </a:rPr>
            </a:br>
            <a:r>
              <a:rPr lang="it-IT" sz="1700" b="1" dirty="0">
                <a:solidFill>
                  <a:srgbClr val="626260"/>
                </a:solidFill>
                <a:latin typeface="Titillium Web" pitchFamily="2" charset="77"/>
              </a:rPr>
              <a:t>SVILUPPO DEL SISTEMA DI FORMAZIONE PROFESSIONALE TERZIARIA (ITS)</a:t>
            </a:r>
          </a:p>
        </p:txBody>
      </p:sp>
      <p:sp>
        <p:nvSpPr>
          <p:cNvPr id="2" name="Titolo 6">
            <a:extLst>
              <a:ext uri="{FF2B5EF4-FFF2-40B4-BE49-F238E27FC236}">
                <a16:creationId xmlns:a16="http://schemas.microsoft.com/office/drawing/2014/main" id="{1958D2FC-6880-857D-2694-3414A5B7F6C1}"/>
              </a:ext>
            </a:extLst>
          </p:cNvPr>
          <p:cNvSpPr txBox="1">
            <a:spLocks/>
          </p:cNvSpPr>
          <p:nvPr/>
        </p:nvSpPr>
        <p:spPr>
          <a:xfrm>
            <a:off x="735061" y="3906185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800" b="1" dirty="0">
                <a:solidFill>
                  <a:srgbClr val="2466AB"/>
                </a:solidFill>
                <a:latin typeface="Titillium Web" pitchFamily="2" charset="77"/>
              </a:rPr>
              <a:t>Titolo intervento - Titolo intervento - Titolo intervento  </a:t>
            </a:r>
          </a:p>
          <a:p>
            <a:pPr algn="ctr"/>
            <a:r>
              <a:rPr lang="it-IT" sz="2800" b="1" dirty="0">
                <a:solidFill>
                  <a:srgbClr val="2466AB"/>
                </a:solidFill>
                <a:latin typeface="Titillium Web" pitchFamily="2" charset="77"/>
              </a:rPr>
              <a:t>Titolo intervento - Titolo intervento</a:t>
            </a:r>
          </a:p>
          <a:p>
            <a:pPr algn="ctr"/>
            <a:endParaRPr lang="it-IT" sz="1700" dirty="0">
              <a:latin typeface=""/>
            </a:endParaRPr>
          </a:p>
          <a:p>
            <a:pPr algn="ctr"/>
            <a:r>
              <a:rPr lang="it-IT" sz="1700" dirty="0">
                <a:solidFill>
                  <a:srgbClr val="626260"/>
                </a:solidFill>
                <a:latin typeface="Titillium Web" pitchFamily="2" charset="77"/>
              </a:rPr>
              <a:t>CODICE CUP: X00X00000000000  |  IMPORTO FINANZIAMENTO: € 0.000.000</a:t>
            </a:r>
          </a:p>
        </p:txBody>
      </p:sp>
    </p:spTree>
    <p:extLst>
      <p:ext uri="{BB962C8B-B14F-4D97-AF65-F5344CB8AC3E}">
        <p14:creationId xmlns:p14="http://schemas.microsoft.com/office/powerpoint/2010/main" val="2776801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</TotalTime>
  <Words>378</Words>
  <Application>Microsoft Macintosh PowerPoint</Application>
  <PresentationFormat>Personalizzato</PresentationFormat>
  <Paragraphs>50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Titillium Web</vt:lpstr>
      <vt:lpstr>Tema di Office</vt:lpstr>
      <vt:lpstr>Missione 2-C3 Investimento 1.1 COSTRUZIONE DI NUOVE SCUOLE MEDIANTE SOSTITUZIONE DI EDIFICI</vt:lpstr>
      <vt:lpstr>Missione 4-C1 Investimento 1.1 PIANO PER GLI ASILI NIDO E LE SCUOLE DELL’INFANZIA</vt:lpstr>
      <vt:lpstr>Missione 4-C1 Investimento 1.2 PIANO DI ESTENSIONE DEL TEMPO PIENO E MENSE</vt:lpstr>
      <vt:lpstr>Missione 4-C1 Investimento 1.3 PIANO PER LE INFRASTRUTTURE PER LO SPORT NELLE SCUOLE</vt:lpstr>
      <vt:lpstr>Missione 4-C1 Investimento 3.2 SCUOLA 4.0: SCUOLE INNOVATIVE, CABLAGGIO,  NUOVI AMBIENTI DI APPRENDIMENTO E LABORATORI</vt:lpstr>
      <vt:lpstr>Missione 4-C1 Investimento 3.3 PIANO DI MESSA IN SICUREZZA E RIQUALIFICAZIONE DELLE SCUOLE</vt:lpstr>
      <vt:lpstr>Missione 4-C1 Investimento 1.5 SVILUPPO DEL SISTEMA DI FORMAZIONE PROFESSIONALE TERZIARIA (ITS) </vt:lpstr>
      <vt:lpstr>Missione 4-C1 Investimento 3.1 SVILUPPO DEL SISTEMA DI FORMAZIONE PROFESSIONALE TERZIARIA (ITS) </vt:lpstr>
      <vt:lpstr>Missione 4-C1 Investimento 1.4 SVILUPPO DEL SISTEMA DI FORMAZIONE PROFESSIONALE TERZIARIA (ITS)</vt:lpstr>
      <vt:lpstr>Missione 4-C1 Investimento 2.1 SVILUPPO DEL SISTEMA DI FORMAZIONE PROFESSIONALE TERZIARIA (ITS)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Missione 2-C3 Investimento 1.1 COSTRUZIONE DI NUOVE SCUOLE MEDIANTE SOSTITUZIONE DI EDIFICI</dc:title>
  <dc:creator>Microsoft Office User</dc:creator>
  <cp:lastModifiedBy>Microsoft Office User</cp:lastModifiedBy>
  <cp:revision>4</cp:revision>
  <dcterms:created xsi:type="dcterms:W3CDTF">2025-11-29T15:22:40Z</dcterms:created>
  <dcterms:modified xsi:type="dcterms:W3CDTF">2025-12-01T14:14:46Z</dcterms:modified>
</cp:coreProperties>
</file>